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sldIdLst>
    <p:sldId id="256" r:id="rId2"/>
  </p:sldIdLst>
  <p:sldSz cx="30279975" cy="42808525"/>
  <p:notesSz cx="6858000" cy="9144000"/>
  <p:defaultTextStyle>
    <a:defPPr>
      <a:defRPr lang="fr-FR"/>
    </a:defPPr>
    <a:lvl1pPr algn="l" defTabSz="4173538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1pPr>
    <a:lvl2pPr marL="2085975" indent="-1438275" algn="l" defTabSz="4173538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2pPr>
    <a:lvl3pPr marL="4173538" indent="-2879725" algn="l" defTabSz="4173538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3pPr>
    <a:lvl4pPr marL="6262688" indent="-4322763" algn="l" defTabSz="4173538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4pPr>
    <a:lvl5pPr marL="8350250" indent="-5764213" algn="l" defTabSz="4173538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-2664" y="-234"/>
      </p:cViewPr>
      <p:guideLst>
        <p:guide orient="horz" pos="13483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41996" y="24258163"/>
            <a:ext cx="21195983" cy="109399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A870D-C9F2-4A2B-9EC2-DF8E752C076A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C7016-0C1C-4545-B356-C93F95B137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22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58B6B-69E4-4859-A4AC-8CE8904D8A74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8FB1A-294C-4C4F-BB61-C5F5A2B980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3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1909" y="27508445"/>
            <a:ext cx="25737979" cy="8502248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91909" y="18144083"/>
            <a:ext cx="25737979" cy="9364361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8179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5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453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71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9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7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2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42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804C8-B5AA-4A69-83AC-2F8AD76EB3BC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8C044-0180-4195-A97E-E2AEB48DE0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8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14000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2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87550-7539-4BE8-B9F3-8A8CC2E2FFC2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89C72-9E21-4B6B-9E66-53D18BF181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609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4000" y="9582375"/>
            <a:ext cx="13378914" cy="3993477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79" indent="0">
              <a:buNone/>
              <a:defRPr sz="9200" b="1"/>
            </a:lvl2pPr>
            <a:lvl3pPr marL="4176356" indent="0">
              <a:buNone/>
              <a:defRPr sz="8200" b="1"/>
            </a:lvl3pPr>
            <a:lvl4pPr marL="6264535" indent="0">
              <a:buNone/>
              <a:defRPr sz="7400" b="1"/>
            </a:lvl4pPr>
            <a:lvl5pPr marL="8352714" indent="0">
              <a:buNone/>
              <a:defRPr sz="7400" b="1"/>
            </a:lvl5pPr>
            <a:lvl6pPr marL="10440891" indent="0">
              <a:buNone/>
              <a:defRPr sz="7400" b="1"/>
            </a:lvl6pPr>
            <a:lvl7pPr marL="12529070" indent="0">
              <a:buNone/>
              <a:defRPr sz="7400" b="1"/>
            </a:lvl7pPr>
            <a:lvl8pPr marL="14617247" indent="0">
              <a:buNone/>
              <a:defRPr sz="7400" b="1"/>
            </a:lvl8pPr>
            <a:lvl9pPr marL="16705426" indent="0">
              <a:buNone/>
              <a:defRPr sz="7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4000" y="13575851"/>
            <a:ext cx="13378914" cy="24664452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79" indent="0">
              <a:buNone/>
              <a:defRPr sz="9200" b="1"/>
            </a:lvl2pPr>
            <a:lvl3pPr marL="4176356" indent="0">
              <a:buNone/>
              <a:defRPr sz="8200" b="1"/>
            </a:lvl3pPr>
            <a:lvl4pPr marL="6264535" indent="0">
              <a:buNone/>
              <a:defRPr sz="7400" b="1"/>
            </a:lvl4pPr>
            <a:lvl5pPr marL="8352714" indent="0">
              <a:buNone/>
              <a:defRPr sz="7400" b="1"/>
            </a:lvl5pPr>
            <a:lvl6pPr marL="10440891" indent="0">
              <a:buNone/>
              <a:defRPr sz="7400" b="1"/>
            </a:lvl6pPr>
            <a:lvl7pPr marL="12529070" indent="0">
              <a:buNone/>
              <a:defRPr sz="7400" b="1"/>
            </a:lvl7pPr>
            <a:lvl8pPr marL="14617247" indent="0">
              <a:buNone/>
              <a:defRPr sz="7400" b="1"/>
            </a:lvl8pPr>
            <a:lvl9pPr marL="16705426" indent="0">
              <a:buNone/>
              <a:defRPr sz="74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5381808" y="13575851"/>
            <a:ext cx="13384170" cy="24664452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A579D-51E6-4A44-979F-645070DC52DC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316C-E760-4C29-A3AB-5C6932B1C3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85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6419-E9FE-47F4-82BD-A32ED9C3DC20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A4855-0250-4574-97AA-C9C6B89B29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68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2C4CA-3333-4C16-967E-EF7B5A87338B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06542-3D5A-4DF6-9858-413FCFDBCF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22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7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14000" y="8958083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179" indent="0">
              <a:buNone/>
              <a:defRPr sz="5500"/>
            </a:lvl2pPr>
            <a:lvl3pPr marL="4176356" indent="0">
              <a:buNone/>
              <a:defRPr sz="4500"/>
            </a:lvl3pPr>
            <a:lvl4pPr marL="6264535" indent="0">
              <a:buNone/>
              <a:defRPr sz="4100"/>
            </a:lvl4pPr>
            <a:lvl5pPr marL="8352714" indent="0">
              <a:buNone/>
              <a:defRPr sz="4100"/>
            </a:lvl5pPr>
            <a:lvl6pPr marL="10440891" indent="0">
              <a:buNone/>
              <a:defRPr sz="4100"/>
            </a:lvl6pPr>
            <a:lvl7pPr marL="12529070" indent="0">
              <a:buNone/>
              <a:defRPr sz="4100"/>
            </a:lvl7pPr>
            <a:lvl8pPr marL="14617247" indent="0">
              <a:buNone/>
              <a:defRPr sz="4100"/>
            </a:lvl8pPr>
            <a:lvl9pPr marL="16705426" indent="0">
              <a:buNone/>
              <a:defRPr sz="4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F2BD-63E6-4015-8B79-9952F501A026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6F236-5EE1-40FD-82E7-C0347B76A6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32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5086" y="29965967"/>
            <a:ext cx="18167985" cy="3537652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935086" y="3825022"/>
            <a:ext cx="18167985" cy="25685115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179" indent="0">
              <a:buNone/>
              <a:defRPr sz="12700"/>
            </a:lvl2pPr>
            <a:lvl3pPr marL="4176356" indent="0">
              <a:buNone/>
              <a:defRPr sz="10900"/>
            </a:lvl3pPr>
            <a:lvl4pPr marL="6264535" indent="0">
              <a:buNone/>
              <a:defRPr sz="9200"/>
            </a:lvl4pPr>
            <a:lvl5pPr marL="8352714" indent="0">
              <a:buNone/>
              <a:defRPr sz="9200"/>
            </a:lvl5pPr>
            <a:lvl6pPr marL="10440891" indent="0">
              <a:buNone/>
              <a:defRPr sz="9200"/>
            </a:lvl6pPr>
            <a:lvl7pPr marL="12529070" indent="0">
              <a:buNone/>
              <a:defRPr sz="9200"/>
            </a:lvl7pPr>
            <a:lvl8pPr marL="14617247" indent="0">
              <a:buNone/>
              <a:defRPr sz="9200"/>
            </a:lvl8pPr>
            <a:lvl9pPr marL="16705426" indent="0">
              <a:buNone/>
              <a:defRPr sz="92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35086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179" indent="0">
              <a:buNone/>
              <a:defRPr sz="5500"/>
            </a:lvl2pPr>
            <a:lvl3pPr marL="4176356" indent="0">
              <a:buNone/>
              <a:defRPr sz="4500"/>
            </a:lvl3pPr>
            <a:lvl4pPr marL="6264535" indent="0">
              <a:buNone/>
              <a:defRPr sz="4100"/>
            </a:lvl4pPr>
            <a:lvl5pPr marL="8352714" indent="0">
              <a:buNone/>
              <a:defRPr sz="4100"/>
            </a:lvl5pPr>
            <a:lvl6pPr marL="10440891" indent="0">
              <a:buNone/>
              <a:defRPr sz="4100"/>
            </a:lvl6pPr>
            <a:lvl7pPr marL="12529070" indent="0">
              <a:buNone/>
              <a:defRPr sz="4100"/>
            </a:lvl7pPr>
            <a:lvl8pPr marL="14617247" indent="0">
              <a:buNone/>
              <a:defRPr sz="4100"/>
            </a:lvl8pPr>
            <a:lvl9pPr marL="16705426" indent="0">
              <a:buNone/>
              <a:defRPr sz="4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5E56-AF12-4B8E-9A7F-97DBE7262985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BEEFC-FCB6-4A7F-96E7-7622FB54E2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30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336EA-8633-437D-97C4-75650EAACCE1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3BEED-1233-43BD-95F4-F9DE53ABC5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35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4" cy="3652597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4000" y="1714329"/>
            <a:ext cx="19934316" cy="3652597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459FC-FEBE-4BE3-9201-6B7CD64C4EB5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AC14A-34F5-46E5-81BF-BA4594BC62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50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35" tIns="208818" rIns="417635" bIns="2088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514475" y="9990138"/>
            <a:ext cx="27251025" cy="282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35" tIns="208818" rIns="417635" bIns="2088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14475" y="39677975"/>
            <a:ext cx="7064375" cy="2278063"/>
          </a:xfrm>
          <a:prstGeom prst="rect">
            <a:avLst/>
          </a:prstGeom>
        </p:spPr>
        <p:txBody>
          <a:bodyPr vert="horz" wrap="square" lIns="417635" tIns="208818" rIns="417635" bIns="208818" numCol="1" anchor="ctr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7702355-6876-416F-84BD-51DC3DD3E106}" type="datetimeFigureOut">
              <a:rPr lang="fr-FR"/>
              <a:pPr>
                <a:defRPr/>
              </a:pPr>
              <a:t>24/04/2014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345738" y="39677975"/>
            <a:ext cx="9588500" cy="2278063"/>
          </a:xfrm>
          <a:prstGeom prst="rect">
            <a:avLst/>
          </a:prstGeom>
        </p:spPr>
        <p:txBody>
          <a:bodyPr vert="horz" wrap="square" lIns="417635" tIns="208818" rIns="417635" bIns="208818" numCol="1" anchor="ctr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1701125" y="39677975"/>
            <a:ext cx="7064375" cy="2278063"/>
          </a:xfrm>
          <a:prstGeom prst="rect">
            <a:avLst/>
          </a:prstGeom>
        </p:spPr>
        <p:txBody>
          <a:bodyPr vert="horz" wrap="square" lIns="417635" tIns="208818" rIns="417635" bIns="208818" numCol="1" anchor="ctr" anchorCtr="0" compatLnSpc="1">
            <a:prstTxWarp prst="textNoShape">
              <a:avLst/>
            </a:prstTxWarp>
          </a:bodyPr>
          <a:lstStyle>
            <a:lvl1pPr algn="r">
              <a:defRPr sz="5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B3FE074-DC44-4DBE-837B-4E4E8344E7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3538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3538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3538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3538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3538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646755" algn="ctr" defTabSz="417471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1293510" algn="ctr" defTabSz="417471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940265" algn="ctr" defTabSz="417471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2587020" algn="ctr" defTabSz="417471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3688" indent="-1563688" algn="l" defTabSz="41735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3338" algn="l" defTabSz="41735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18113" indent="-1041400" algn="l" defTabSz="41735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1400" algn="l" defTabSz="41735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4825" indent="-1041400" algn="l" defTabSz="417353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80" indent="-1044089" algn="l" defTabSz="4176356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59" indent="-1044089" algn="l" defTabSz="4176356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336" indent="-1044089" algn="l" defTabSz="4176356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515" indent="-1044089" algn="l" defTabSz="4176356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9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56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35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714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91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70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247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426" algn="l" defTabSz="41763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Gwenaëlle Lompré</dc:creator>
  <cp:lastModifiedBy>Gwenaelle Lompre</cp:lastModifiedBy>
  <cp:revision>17</cp:revision>
  <dcterms:created xsi:type="dcterms:W3CDTF">2011-09-13T09:42:57Z</dcterms:created>
  <dcterms:modified xsi:type="dcterms:W3CDTF">2014-04-24T09:48:11Z</dcterms:modified>
</cp:coreProperties>
</file>