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iapositive de titre" id="{10BED17A-5BD0-40EB-96B7-FBFD97E96A2B}">
          <p14:sldIdLst>
            <p14:sldId id="256"/>
          </p14:sldIdLst>
        </p14:section>
        <p14:section name="Diapositives &quot;présentation&quot;" id="{1475D7B7-037A-4870-9AA6-1CDF9FDFD4E9}">
          <p14:sldIdLst>
            <p14:sldId id="25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1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24/04/2014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24/04/2014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24/04/2014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24/04/2014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24/04/2014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24/04/2014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24/04/2014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24/04/2014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24/04/2014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24/04/2014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24/04/2014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t>24/04/2014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611560" y="4725144"/>
            <a:ext cx="78488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Titre, Nom Prénom</a:t>
            </a:r>
          </a:p>
          <a:p>
            <a:pPr algn="ctr"/>
            <a:r>
              <a:rPr lang="fr-FR" sz="2000" b="1" dirty="0" smtClean="0"/>
              <a:t>Organisme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683568" y="1556792"/>
            <a:ext cx="78488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 smtClean="0">
                <a:solidFill>
                  <a:srgbClr val="CC0066"/>
                </a:solidFill>
              </a:rPr>
              <a:t>Titre de la présentation</a:t>
            </a:r>
            <a:br>
              <a:rPr lang="fr-FR" sz="3600" b="1" dirty="0" smtClean="0">
                <a:solidFill>
                  <a:srgbClr val="CC0066"/>
                </a:solidFill>
              </a:rPr>
            </a:br>
            <a:endParaRPr lang="fr-FR" dirty="0"/>
          </a:p>
          <a:p>
            <a:pPr algn="ctr"/>
            <a:endParaRPr lang="fr-FR" dirty="0" smtClean="0"/>
          </a:p>
          <a:p>
            <a:pPr algn="ctr"/>
            <a:endParaRPr lang="fr-FR" dirty="0"/>
          </a:p>
          <a:p>
            <a:pPr algn="ctr"/>
            <a:endParaRPr lang="fr-FR" dirty="0" smtClean="0"/>
          </a:p>
          <a:p>
            <a:pPr algn="ctr"/>
            <a:endParaRPr lang="fr-FR" sz="3600" b="1" dirty="0">
              <a:solidFill>
                <a:srgbClr val="CC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214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182461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9</Words>
  <Application>Microsoft Office PowerPoint</Application>
  <PresentationFormat>Affichage à l'écran (4:3)</PresentationFormat>
  <Paragraphs>5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Thème Office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Gwenaelle Lompre</dc:creator>
  <cp:lastModifiedBy>Gwenaelle Lompre</cp:lastModifiedBy>
  <cp:revision>9</cp:revision>
  <dcterms:created xsi:type="dcterms:W3CDTF">2013-02-21T14:29:53Z</dcterms:created>
  <dcterms:modified xsi:type="dcterms:W3CDTF">2014-04-24T09:03:46Z</dcterms:modified>
</cp:coreProperties>
</file>